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75" r:id="rId3"/>
    <p:sldId id="287" r:id="rId4"/>
    <p:sldId id="256" r:id="rId5"/>
    <p:sldId id="258" r:id="rId6"/>
    <p:sldId id="259" r:id="rId7"/>
    <p:sldId id="260" r:id="rId8"/>
    <p:sldId id="261" r:id="rId9"/>
    <p:sldId id="263" r:id="rId10"/>
    <p:sldId id="262" r:id="rId11"/>
    <p:sldId id="265" r:id="rId12"/>
    <p:sldId id="267" r:id="rId13"/>
    <p:sldId id="266" r:id="rId14"/>
    <p:sldId id="283" r:id="rId15"/>
    <p:sldId id="280" r:id="rId16"/>
    <p:sldId id="279" r:id="rId17"/>
    <p:sldId id="278" r:id="rId18"/>
    <p:sldId id="271" r:id="rId19"/>
    <p:sldId id="305" r:id="rId20"/>
    <p:sldId id="272" r:id="rId21"/>
    <p:sldId id="282" r:id="rId22"/>
    <p:sldId id="303" r:id="rId23"/>
    <p:sldId id="273" r:id="rId24"/>
    <p:sldId id="274" r:id="rId25"/>
    <p:sldId id="306" r:id="rId26"/>
    <p:sldId id="281" r:id="rId27"/>
    <p:sldId id="284" r:id="rId28"/>
    <p:sldId id="302" r:id="rId29"/>
    <p:sldId id="268" r:id="rId30"/>
    <p:sldId id="285" r:id="rId31"/>
    <p:sldId id="304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584E"/>
    <a:srgbClr val="E5D4D3"/>
    <a:srgbClr val="C49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8" autoAdjust="0"/>
    <p:restoredTop sz="96370" autoAdjust="0"/>
  </p:normalViewPr>
  <p:slideViewPr>
    <p:cSldViewPr snapToGrid="0">
      <p:cViewPr varScale="1">
        <p:scale>
          <a:sx n="35" d="100"/>
          <a:sy n="35" d="100"/>
        </p:scale>
        <p:origin x="60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3A487-F412-4CEE-B792-EFE92859371F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F8A90-CDBB-4410-8185-BA493965D6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44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2B27FE-BB42-E886-BD03-AA0A4A6D3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409785-2294-FD5E-4AB4-FE110F699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6247AB-7BF3-93CD-3D74-383F213E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B17E74-7357-48F4-2DBC-6FEDA326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97BAEF-F84A-2EC8-3362-1EB623D0A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325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61EA38-990F-603D-19D7-EF9FDC05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A77ADC-8399-7088-38C6-46B8C8E72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865B09-1A18-D139-FB6B-3C359359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1AFC62-7BEA-BC45-4E72-28C045BE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994D09-716A-13CF-BA88-83832F19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42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E60332-68C4-5BC7-30DD-C7B38C26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7CA261-9509-7740-20C0-0465E5C65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70C0B3-2649-DB37-C04F-4AB52E6ED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D92A3D-04CA-CF30-9D8F-AC4CC0598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9E64AD-7752-AEF9-9182-542A912E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82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311D53-4A6B-CFAE-2D93-99991DA7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BBF2E0-5519-FB8E-C8E7-8077D0F1D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F98ACA-7289-6B34-2B7D-204C54A4E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6B2687-A4B6-BC1F-AFF3-621C6F20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8BE65D1-7609-139F-4666-9B0F266F2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62BD52D-68DC-FE8B-06AD-9C449EE0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58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DA27DD-A5F1-5CB7-317C-02C29B9EC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73FECC-9DD8-9EAD-40A6-607CE1C63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0E4CD6-3C3D-7914-1B13-8D7A2726F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3476853-A748-87D8-C09F-26FA9743A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68135F3-40AD-B2BE-8CB5-866747200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3A5B5B-C801-0BDB-40F9-08E367F0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08974B5-A051-5A56-8800-9B96856C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AD888FC-3FE8-FC6B-5DD4-25AA1DE1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33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9DD291-E655-4A61-C3FD-E9592899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9E89318-6391-57CF-1947-3C9342BB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11C1A91-5D10-62EE-6486-3E9C3C1A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443216-8B77-6EB4-1DEF-2DD334FE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370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85A28CA-290A-2EBA-19B6-844032627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5A920BD-C9B6-3F11-8AC2-F5D4C20D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DA8302-AC1A-3B47-5E4E-9F5D6F9D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23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69A18A-620B-7E5F-C054-33575370A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8F6DAC-85D1-D1F9-3532-069AC57FB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6F5F36-552D-5BB8-F733-39CDDC208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CB91491-D6EC-2DDC-C823-53DCCEE4F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6040CA-D553-8884-7C9D-3F389D03C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468C680-F2F2-29A2-6040-3F03244C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31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7FE266-452C-4D08-2EC3-6F85BCB2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6009F93-3305-61B4-D925-361FAB7DC7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95A965-04A1-97C4-342D-F15D8E7A9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C4E8F63-1FAF-634F-3188-D2360376E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E93602-CCFA-B6B7-C9A6-2FBF6C2C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FC7F04-A9C4-993C-C273-E7F896ED3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63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1FCD94-9453-FB6A-7AB8-56970094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1FB1272-3B2D-B043-7153-B6D054843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3F3404-9648-C697-913B-9F42FFEED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A125A1-D46F-44D9-AAC9-7603A31F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EF389E-1817-0BF7-FCDE-1BA96DDB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15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49184B-7836-88B6-8A03-36913D8E6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9B38EB-8299-EA81-5766-2128AF874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A5F7E-E2FB-896C-0566-65AD8B9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5C3997-AA4F-D0BD-491D-69892013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01FEA9-2739-E221-C07D-6776DBAE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76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B483DD1-DEE4-6E6A-8654-B6CB0090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CF93CD-CE11-E90F-BB3C-3900242E0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13FFDF-B0A5-7D08-9956-CFD18864D1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0059B-911B-446E-938A-92558C101CD2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45058F-5CB2-25EF-7926-21E6FE667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8366E7-F58F-1A57-DD95-0E65443D28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3765C-41D2-4A2E-A8E2-BEBCC3469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35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03F322E-59A5-4B93-F7EB-4B983C65B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" b="7800"/>
          <a:stretch>
            <a:fillRect/>
          </a:stretch>
        </p:blipFill>
        <p:spPr>
          <a:xfrm>
            <a:off x="1" y="-1"/>
            <a:ext cx="1221312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8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03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DEA1046-BADA-6D4E-5E11-DC5D692A5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4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4B5ADEE-56E6-063E-9C9A-05E9173B5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07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D6374CF-79AB-51CD-B1DF-5C944563D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88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2A1D81B-6F58-299B-D3EB-7C4248F0F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5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B9E8327-74E3-4893-6A20-D17AD3709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90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106002E-0FBB-B361-ABFE-EA1AFC1E9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27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B4DCC2C-72B5-8706-2485-06A9CDFA8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3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3D8A8DC-12C4-C587-C209-9ED5F2E42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5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AA6FBD4-6290-BEAD-52CE-B9194B81C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2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7CC03AB-0182-BABE-8F9B-0F06E1509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8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138EEDD-70F0-D6CD-AED6-C13A62F84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FEF1D8C-7731-CB8C-5E66-DBDA4FB03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09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CFFE1F9-75CA-1314-F86D-15013129D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34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709B6D4-B26D-3A6C-7C5E-3531035F0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03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DD51EA6-32DD-3091-5D8C-E23E24559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48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0A097BB-DC8C-AB44-0EDE-BFBF255BD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7" y="12827"/>
            <a:ext cx="12187006" cy="68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71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29CCA-A0A8-183A-A3B5-AFE81DA6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9BB4E06-79EF-BB57-F1F6-E7DD15C72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16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C0F878-324F-DE8B-D013-D05A537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3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720C0FF-357B-84AF-5870-794C022AC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66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398E0-5E8C-2072-6CB0-18E699181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FDE493-FF76-C121-EAA7-F0F68F3F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57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D5C8B75-2CB4-FB71-816B-1C73DF356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683C067-F355-F391-8752-53964976C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31"/>
          <a:stretch>
            <a:fillRect/>
          </a:stretch>
        </p:blipFill>
        <p:spPr>
          <a:xfrm>
            <a:off x="1" y="0"/>
            <a:ext cx="525100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71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28F3A0C-BB87-38D8-C2AA-03BC35D0F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95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0C8E3-6AA2-C19B-AD90-A967DB0DD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31C19F7-B133-6C9A-B59D-176EA4224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2"/>
          <a:stretch>
            <a:fillRect/>
          </a:stretch>
        </p:blipFill>
        <p:spPr>
          <a:xfrm>
            <a:off x="0" y="10181"/>
            <a:ext cx="12192000" cy="684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77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8C3469-4EA9-E684-3DE3-76E5E06EE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00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4CB57D-822B-0727-D2B2-0D6CB3E3B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31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79F43-C2CA-FC39-50B6-795EE4FD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9AD8CF8-1888-B00B-0FB6-0698DC5FB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90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E3B71E8-2D4E-E3B6-B4E3-FA0A200BB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60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AC35697-81E8-9F5E-6062-ADFEB56AF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40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09D3F142-963E-0320-0D3D-3BD2DBE5D1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587" b="2535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62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</TotalTime>
  <Words>0</Words>
  <Application>Microsoft Office PowerPoint</Application>
  <PresentationFormat>와이드스크린</PresentationFormat>
  <Paragraphs>0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PC</cp:lastModifiedBy>
  <cp:revision>46</cp:revision>
  <dcterms:created xsi:type="dcterms:W3CDTF">2023-10-13T00:39:31Z</dcterms:created>
  <dcterms:modified xsi:type="dcterms:W3CDTF">2026-09-10T03:10:41Z</dcterms:modified>
</cp:coreProperties>
</file>